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8" r:id="rId3"/>
    <p:sldId id="262" r:id="rId4"/>
    <p:sldId id="263" r:id="rId5"/>
    <p:sldId id="264" r:id="rId6"/>
    <p:sldId id="272" r:id="rId7"/>
    <p:sldId id="273" r:id="rId8"/>
    <p:sldId id="275" r:id="rId9"/>
    <p:sldId id="276" r:id="rId10"/>
    <p:sldId id="266" r:id="rId11"/>
    <p:sldId id="268" r:id="rId12"/>
    <p:sldId id="274" r:id="rId13"/>
    <p:sldId id="269" r:id="rId14"/>
    <p:sldId id="271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E6AF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3882" autoAdjust="0"/>
  </p:normalViewPr>
  <p:slideViewPr>
    <p:cSldViewPr snapToGrid="0">
      <p:cViewPr varScale="1">
        <p:scale>
          <a:sx n="102" d="100"/>
          <a:sy n="102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5F75E-F8D0-406E-84C8-446C7444F352}" type="datetimeFigureOut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2CF3-D289-43D2-8DEA-1391A6D27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2D8D-89EB-40AB-875E-012729E1223C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9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5FAC-508D-4FBA-A38D-EA76BAACEB3A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5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20A6-0DB3-4434-AFC7-E438E61513F1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6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2C9EF-9CED-4EE9-9E9F-BA23C0BD25CE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1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0DBE-0E4C-4088-B655-9EB33DFF1949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3B6C-38CB-4502-A547-819C438CC46A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254A-E657-469B-AA47-54C4C046F9E0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3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2C05-F2DD-4A49-9EF2-3C461DBD60F0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4B4F-E309-442A-B8F0-38C611EAF872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5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4B-25D7-4CB0-AF86-1F5A22A52D9E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2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0B69-9DB8-4E21-AD34-B2F92F5BE7B3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571D4-BF02-4706-BD62-AB56B52EE122}" type="datetime1">
              <a:rPr lang="ko-KR" altLang="en-US" smtClean="0"/>
              <a:t>2019-05-12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1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98828" y="2503761"/>
            <a:ext cx="4351869" cy="1225091"/>
          </a:xfrm>
        </p:spPr>
        <p:txBody>
          <a:bodyPr>
            <a:noAutofit/>
          </a:bodyPr>
          <a:lstStyle/>
          <a:p>
            <a:r>
              <a:rPr lang="en-US" altLang="ko-KR" sz="4800" b="1" dirty="0" err="1">
                <a:solidFill>
                  <a:schemeClr val="accent2"/>
                </a:solidFill>
                <a:latin typeface="+mj-ea"/>
              </a:rPr>
              <a:t>D</a:t>
            </a:r>
            <a:r>
              <a:rPr lang="en-US" altLang="ko-KR" sz="4800" b="1" dirty="0" err="1">
                <a:latin typeface="+mj-ea"/>
              </a:rPr>
              <a:t>ucky</a:t>
            </a:r>
            <a:r>
              <a:rPr lang="en-US" altLang="ko-KR" sz="4800" b="1" dirty="0" err="1">
                <a:solidFill>
                  <a:schemeClr val="accent5">
                    <a:lumMod val="75000"/>
                  </a:schemeClr>
                </a:solidFill>
                <a:latin typeface="+mj-ea"/>
              </a:rPr>
              <a:t>D</a:t>
            </a:r>
            <a:r>
              <a:rPr lang="en-US" altLang="ko-KR" sz="4800" b="1" dirty="0" err="1">
                <a:latin typeface="+mj-ea"/>
              </a:rPr>
              <a:t>oggy</a:t>
            </a:r>
            <a:r>
              <a:rPr lang="en-US" altLang="ko-KR" sz="4800" b="1" dirty="0">
                <a:latin typeface="+mj-ea"/>
              </a:rPr>
              <a:t/>
            </a:r>
            <a:br>
              <a:rPr lang="en-US" altLang="ko-KR" sz="4800" b="1" dirty="0">
                <a:latin typeface="+mj-ea"/>
              </a:rPr>
            </a:br>
            <a:endParaRPr lang="ko-KR" altLang="en-US" sz="1800" b="1" dirty="0">
              <a:latin typeface="+mj-ea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0" y="5930283"/>
            <a:ext cx="3703269" cy="927717"/>
          </a:xfrm>
        </p:spPr>
        <p:txBody>
          <a:bodyPr>
            <a:normAutofit/>
          </a:bodyPr>
          <a:lstStyle/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2015182016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손채영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2015184013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서채원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2015184028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막힌 원호 7"/>
          <p:cNvSpPr/>
          <p:nvPr/>
        </p:nvSpPr>
        <p:spPr>
          <a:xfrm flipH="1">
            <a:off x="5924550" y="865461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막힌 원호 8"/>
          <p:cNvSpPr/>
          <p:nvPr/>
        </p:nvSpPr>
        <p:spPr>
          <a:xfrm flipH="1" flipV="1">
            <a:off x="5867400" y="2198115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263CEE5-34D4-4C06-95FB-0A64D3D8DE02}"/>
              </a:ext>
            </a:extLst>
          </p:cNvPr>
          <p:cNvSpPr/>
          <p:nvPr/>
        </p:nvSpPr>
        <p:spPr>
          <a:xfrm>
            <a:off x="133165" y="177552"/>
            <a:ext cx="2121763" cy="12162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2B4616-11B1-48F4-A73E-835BE7DE245B}"/>
              </a:ext>
            </a:extLst>
          </p:cNvPr>
          <p:cNvSpPr/>
          <p:nvPr/>
        </p:nvSpPr>
        <p:spPr>
          <a:xfrm>
            <a:off x="257452" y="275208"/>
            <a:ext cx="1846556" cy="26633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지도교수 서명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E7680-C789-4EC4-B578-AD1F9002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7CFC4E1-F238-47FC-B4DE-E7BE9500A8B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EA274033-99B5-46B3-8A84-DFCB3D1F5976}"/>
              </a:ext>
            </a:extLst>
          </p:cNvPr>
          <p:cNvSpPr txBox="1">
            <a:spLocks/>
          </p:cNvSpPr>
          <p:nvPr/>
        </p:nvSpPr>
        <p:spPr>
          <a:xfrm>
            <a:off x="2923128" y="3519990"/>
            <a:ext cx="3703268" cy="927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졸업 작품 중간 발표</a:t>
            </a:r>
          </a:p>
        </p:txBody>
      </p:sp>
    </p:spTree>
    <p:extLst>
      <p:ext uri="{BB962C8B-B14F-4D97-AF65-F5344CB8AC3E}">
        <p14:creationId xmlns:p14="http://schemas.microsoft.com/office/powerpoint/2010/main" val="3328801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문제점 및 보완책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97C825D-938D-4772-90C8-48581CC48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481152"/>
              </p:ext>
            </p:extLst>
          </p:nvPr>
        </p:nvGraphicFramePr>
        <p:xfrm>
          <a:off x="609061" y="2095497"/>
          <a:ext cx="7925877" cy="3925956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3428461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347884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</a:tblGrid>
              <a:tr h="3877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역할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문제점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보완책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1131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1.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물의 표현이 빈약함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애니메이션 손상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어색한 충돌처리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1,2 –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공부가 더 필요함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다른 충돌판정 알고리즘 조사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12769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매끄럽지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못한 위치 동기화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전송하는 패킷 수 늘리기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-&gt;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성능 저하 줄이기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11293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오리 왼쪽 팔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다리 애니메이션 클라이언트에서 적용 오류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bone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으로 만든 애니메이션을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biped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로 다시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리깅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04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12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일정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D3D78A8-ABE8-4813-80A5-D9F297FBD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46121"/>
              </p:ext>
            </p:extLst>
          </p:nvPr>
        </p:nvGraphicFramePr>
        <p:xfrm>
          <a:off x="609061" y="2095500"/>
          <a:ext cx="7925877" cy="4314997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365812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658693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3425641560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1432">
                <a:tc row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프레임워크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쉐이더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구현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조명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그림자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오브젝트 배치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컨텐츠 구현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이동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스킬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업어 주기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테셀레이션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구현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캐릭터 애니메이션 적용</a:t>
                      </a:r>
                    </a:p>
                  </a:txBody>
                  <a:tcPr marL="17907" marR="17907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6898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DB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구현 및 연동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랭킹 시스템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3303"/>
                  </a:ext>
                </a:extLst>
              </a:tr>
              <a:tr h="31143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공통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디버깅 및 최적화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사운드 리소스 수집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03523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3D222CF-09AC-4807-8712-9711B4E9F4EC}"/>
              </a:ext>
            </a:extLst>
          </p:cNvPr>
          <p:cNvSpPr/>
          <p:nvPr/>
        </p:nvSpPr>
        <p:spPr>
          <a:xfrm>
            <a:off x="2963334" y="1963111"/>
            <a:ext cx="3365748" cy="4499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1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0AC394-E910-4CEC-A7F0-58A053715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189586"/>
              </p:ext>
            </p:extLst>
          </p:nvPr>
        </p:nvGraphicFramePr>
        <p:xfrm>
          <a:off x="609061" y="2004391"/>
          <a:ext cx="7925877" cy="4433174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365812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658693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3425641560"/>
                    </a:ext>
                  </a:extLst>
                </a:gridCol>
              </a:tblGrid>
              <a:tr h="3913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833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캐릭터 모델링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`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맵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배경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장애물 모델링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애니메이션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UI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제작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26179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네트워크 프레임 워크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487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네트워크 통신 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862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동기화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405981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몬스터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AI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77267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물리 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52907"/>
                  </a:ext>
                </a:extLst>
              </a:tr>
              <a:tr h="306729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UI </a:t>
                      </a:r>
                      <a:r>
                        <a:rPr lang="ko-KR" altLang="en-US" sz="1050" dirty="0"/>
                        <a:t>구현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71130"/>
                  </a:ext>
                </a:extLst>
              </a:tr>
              <a:tr h="23601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사운드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72515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일정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0D0C63-8631-4C8E-B816-D56F92C75451}"/>
              </a:ext>
            </a:extLst>
          </p:cNvPr>
          <p:cNvSpPr/>
          <p:nvPr/>
        </p:nvSpPr>
        <p:spPr>
          <a:xfrm>
            <a:off x="2963334" y="1963111"/>
            <a:ext cx="3365748" cy="4499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0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계획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81E0940-1E10-4CE5-B1DB-CA2D0126D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100965"/>
              </p:ext>
            </p:extLst>
          </p:nvPr>
        </p:nvGraphicFramePr>
        <p:xfrm>
          <a:off x="609061" y="2059638"/>
          <a:ext cx="7925877" cy="4396661"/>
        </p:xfrm>
        <a:graphic>
          <a:graphicData uri="http://schemas.openxmlformats.org/drawingml/2006/table">
            <a:tbl>
              <a:tblPr/>
              <a:tblGrid>
                <a:gridCol w="1390068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6535809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</a:tblGrid>
              <a:tr h="135017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그림자 적용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물의 흐름 표현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주변환경 반사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전투 컨텐츠 추가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1523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몬스터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AI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구현</a:t>
                      </a:r>
                      <a:endParaRPr lang="en-US" altLang="ko-KR" sz="1600" kern="0" spc="0" dirty="0" smtClean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서버에서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물리 처리가 되게끔 구현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사운드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1523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장애물 제작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UI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추가 및 수정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더기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애니메이션 수정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제작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3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98828" y="2503761"/>
            <a:ext cx="4351869" cy="1214437"/>
          </a:xfrm>
        </p:spPr>
        <p:txBody>
          <a:bodyPr>
            <a:noAutofit/>
          </a:bodyPr>
          <a:lstStyle/>
          <a:p>
            <a:r>
              <a:rPr lang="ko-KR" altLang="en-US" sz="4800" b="1" dirty="0">
                <a:solidFill>
                  <a:schemeClr val="accent2"/>
                </a:solidFill>
                <a:latin typeface="+mj-ea"/>
              </a:rPr>
              <a:t>게임 시연</a:t>
            </a:r>
            <a:endParaRPr lang="ko-KR" altLang="en-US" sz="1800" b="1" dirty="0">
              <a:latin typeface="+mj-ea"/>
            </a:endParaRPr>
          </a:p>
        </p:txBody>
      </p:sp>
      <p:sp>
        <p:nvSpPr>
          <p:cNvPr id="8" name="막힌 원호 7"/>
          <p:cNvSpPr/>
          <p:nvPr/>
        </p:nvSpPr>
        <p:spPr>
          <a:xfrm flipH="1">
            <a:off x="5924550" y="865461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막힌 원호 8"/>
          <p:cNvSpPr/>
          <p:nvPr/>
        </p:nvSpPr>
        <p:spPr>
          <a:xfrm flipH="1" flipV="1">
            <a:off x="5867400" y="2198115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E7680-C789-4EC4-B578-AD1F9002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7CFC4E1-F238-47FC-B4DE-E7BE9500A8B7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97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810000"/>
            <a:ext cx="91440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4865" y="3776131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5398" y="3842179"/>
            <a:ext cx="200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667" y="3115733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1900" y="3153320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5133" y="3115734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03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3800" y="4198163"/>
            <a:ext cx="181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일정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향후 계획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데모 시연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4651" y="4198163"/>
            <a:ext cx="2084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구성원 역할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분담 및 작업내용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문제점 및 보완책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065" y="1405466"/>
            <a:ext cx="6205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solidFill>
                  <a:schemeClr val="accent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DuckyDoggy</a:t>
            </a:r>
            <a:endParaRPr lang="ko-KR" altLang="en-US" sz="6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막힌 원호 16"/>
          <p:cNvSpPr/>
          <p:nvPr/>
        </p:nvSpPr>
        <p:spPr>
          <a:xfrm flipH="1">
            <a:off x="8382000" y="5762627"/>
            <a:ext cx="457200" cy="457200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막힌 원호 17"/>
          <p:cNvSpPr/>
          <p:nvPr/>
        </p:nvSpPr>
        <p:spPr>
          <a:xfrm flipH="1" flipV="1">
            <a:off x="8390466" y="5906560"/>
            <a:ext cx="457200" cy="457200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0D70C-CB8E-49CD-9F4C-4D864E6BED75}"/>
              </a:ext>
            </a:extLst>
          </p:cNvPr>
          <p:cNvSpPr txBox="1"/>
          <p:nvPr/>
        </p:nvSpPr>
        <p:spPr>
          <a:xfrm>
            <a:off x="742278" y="4198163"/>
            <a:ext cx="182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게임개요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게임조작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C3AC64-E500-4925-BEB2-A7A8443A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fld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384C-5F5C-4305-AE9D-4AEC76A2959C}"/>
              </a:ext>
            </a:extLst>
          </p:cNvPr>
          <p:cNvSpPr txBox="1"/>
          <p:nvPr/>
        </p:nvSpPr>
        <p:spPr>
          <a:xfrm>
            <a:off x="4572000" y="3842179"/>
            <a:ext cx="200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15406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개요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7315" y="2012904"/>
            <a:ext cx="6854218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인칭으로 진행되는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 협동 달리기 게임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유사 게임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테일즈런너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7D6D6-7439-45F4-B2B5-1E8E660C4B6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B46E02-67EB-43B8-8948-93B1C2E9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84FEF2-C306-40C7-B608-CF90CD03DA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3671559"/>
            <a:ext cx="4464424" cy="2447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28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조작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7D6D6-7439-45F4-B2B5-1E8E660C4B6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B46E02-67EB-43B8-8948-93B1C2E9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0DAE41-019B-40D0-87E2-EFB592ED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7" y="2697366"/>
            <a:ext cx="4014651" cy="292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C5864B-226F-4F8F-AA11-308A1658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33" y="2697366"/>
            <a:ext cx="4051483" cy="292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7A70EA-815C-45EF-83AC-467F8C34057D}"/>
              </a:ext>
            </a:extLst>
          </p:cNvPr>
          <p:cNvSpPr txBox="1"/>
          <p:nvPr/>
        </p:nvSpPr>
        <p:spPr>
          <a:xfrm>
            <a:off x="332317" y="5621866"/>
            <a:ext cx="6854218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점프 구간에선 강아지가 오리를 업고 점프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16A5A-F141-494E-8CFB-F44C953153D0}"/>
              </a:ext>
            </a:extLst>
          </p:cNvPr>
          <p:cNvSpPr txBox="1"/>
          <p:nvPr/>
        </p:nvSpPr>
        <p:spPr>
          <a:xfrm>
            <a:off x="4775555" y="5621866"/>
            <a:ext cx="387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물 구간에선 오리가 강아지를 업고 수영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D2437C-31A9-447B-AEB0-DA8450D4EDD9}"/>
              </a:ext>
            </a:extLst>
          </p:cNvPr>
          <p:cNvGrpSpPr/>
          <p:nvPr/>
        </p:nvGrpSpPr>
        <p:grpSpPr>
          <a:xfrm>
            <a:off x="5403028" y="871618"/>
            <a:ext cx="3385371" cy="1608051"/>
            <a:chOff x="969183" y="2255731"/>
            <a:chExt cx="7348730" cy="34906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9B59C4-1CA6-455F-9706-8874A935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183" y="2255731"/>
              <a:ext cx="7348730" cy="3490640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A5A91C8-C53C-4360-AEA5-1E256991094E}"/>
                </a:ext>
              </a:extLst>
            </p:cNvPr>
            <p:cNvSpPr/>
            <p:nvPr/>
          </p:nvSpPr>
          <p:spPr>
            <a:xfrm>
              <a:off x="2137123" y="4563031"/>
              <a:ext cx="534358" cy="537884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98A62CC-174D-4EF7-AB90-159500365561}"/>
                </a:ext>
              </a:extLst>
            </p:cNvPr>
            <p:cNvSpPr/>
            <p:nvPr/>
          </p:nvSpPr>
          <p:spPr>
            <a:xfrm>
              <a:off x="3132208" y="5039762"/>
              <a:ext cx="2533489" cy="607999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34EECBC-A5E7-42CF-ABFC-14C7CFF29535}"/>
                </a:ext>
              </a:extLst>
            </p:cNvPr>
            <p:cNvSpPr/>
            <p:nvPr/>
          </p:nvSpPr>
          <p:spPr>
            <a:xfrm>
              <a:off x="6759391" y="5316065"/>
              <a:ext cx="1488142" cy="33169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7402AFC-803E-47FD-9B1A-6C33B9387C48}"/>
                </a:ext>
              </a:extLst>
            </p:cNvPr>
            <p:cNvSpPr/>
            <p:nvPr/>
          </p:nvSpPr>
          <p:spPr>
            <a:xfrm>
              <a:off x="7236283" y="5039759"/>
              <a:ext cx="534358" cy="276306"/>
            </a:xfrm>
            <a:prstGeom prst="roundRect">
              <a:avLst>
                <a:gd name="adj" fmla="val 0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711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3622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</a:t>
            </a:r>
            <a:r>
              <a:rPr lang="ko-KR" altLang="en-US" sz="16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분담 및 작업내용</a:t>
            </a:r>
            <a:endParaRPr lang="ko-KR" altLang="en-US" sz="16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서채원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F10E1D-3D18-4517-B64B-16945C16D9C8}"/>
              </a:ext>
            </a:extLst>
          </p:cNvPr>
          <p:cNvSpPr/>
          <p:nvPr/>
        </p:nvSpPr>
        <p:spPr>
          <a:xfrm>
            <a:off x="457200" y="2822888"/>
            <a:ext cx="3871766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en-US" altLang="ko-KR" sz="2400" b="1" dirty="0">
                <a:ln w="0"/>
                <a:ea typeface="나눔스퀘어OTF" panose="020B0600000101010101"/>
              </a:rPr>
              <a:t>DirectX12 Framework</a:t>
            </a: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  <a:ea typeface="나눔스퀘어OTF" panose="020B0600000101010101"/>
              </a:rPr>
              <a:t>기본조작</a:t>
            </a:r>
            <a:endParaRPr lang="en-US" altLang="ko-KR" sz="2400" b="1" dirty="0">
              <a:ln w="0"/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  <a:ea typeface="나눔스퀘어OTF" panose="020B0600000101010101"/>
              </a:rPr>
              <a:t>조명</a:t>
            </a:r>
            <a:endParaRPr lang="en-US" altLang="ko-KR" sz="2400" b="1" dirty="0">
              <a:ln w="0"/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  <a:ea typeface="나눔스퀘어OTF" panose="020B0600000101010101"/>
              </a:rPr>
              <a:t>애니메이션 적용</a:t>
            </a:r>
            <a:endParaRPr lang="en-US" altLang="ko-KR" sz="2400" b="1" dirty="0">
              <a:ln w="0"/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2400" b="1" dirty="0" err="1">
                <a:ln w="0"/>
                <a:ea typeface="나눔스퀘어OTF" panose="020B0600000101010101"/>
              </a:rPr>
              <a:t>노말매핑</a:t>
            </a:r>
            <a:endParaRPr lang="en-US" altLang="ko-KR" sz="2400" b="1" dirty="0">
              <a:ln w="0"/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en-US" altLang="ko-KR" sz="2400" b="1" dirty="0">
                <a:ln w="0"/>
                <a:ea typeface="나눔스퀘어OTF" panose="020B0600000101010101"/>
              </a:rPr>
              <a:t>UI</a:t>
            </a:r>
          </a:p>
          <a:p>
            <a:pPr marL="914400" indent="-914400">
              <a:buAutoNum type="arabicPeriod"/>
            </a:pPr>
            <a:endParaRPr lang="en-US" altLang="ko-KR" sz="2400" b="1" dirty="0">
              <a:ln w="0"/>
              <a:ea typeface="나눔스퀘어OTF" panose="020B060000010101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0A77ED-F1C2-4BA5-80C8-50DCBF657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2" t="-1" r="7757" b="647"/>
          <a:stretch/>
        </p:blipFill>
        <p:spPr>
          <a:xfrm>
            <a:off x="5181600" y="1574688"/>
            <a:ext cx="3164417" cy="2206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B68C9B-DE78-4E82-931E-5FC1DB8D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99" y="3952996"/>
            <a:ext cx="3164417" cy="22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2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손채영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48754-87DD-4029-8662-A3BB181F5042}"/>
              </a:ext>
            </a:extLst>
          </p:cNvPr>
          <p:cNvSpPr/>
          <p:nvPr/>
        </p:nvSpPr>
        <p:spPr>
          <a:xfrm>
            <a:off x="682217" y="3202418"/>
            <a:ext cx="38897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ko-KR" altLang="en-US" sz="2400" b="1" dirty="0">
                <a:ln w="0"/>
              </a:rPr>
              <a:t>서버 </a:t>
            </a:r>
            <a:r>
              <a:rPr lang="en-US" altLang="ko-KR" sz="2400" b="1" dirty="0">
                <a:ln w="0"/>
              </a:rPr>
              <a:t>Framework </a:t>
            </a:r>
            <a:r>
              <a:rPr lang="ko-KR" altLang="en-US" sz="2400" b="1" dirty="0">
                <a:ln w="0"/>
              </a:rPr>
              <a:t>구성</a:t>
            </a:r>
            <a:endParaRPr lang="en-US" altLang="ko-KR" sz="2400" b="1" dirty="0">
              <a:ln w="0"/>
            </a:endParaRP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</a:rPr>
              <a:t>접속 동기화</a:t>
            </a:r>
            <a:endParaRPr lang="en-US" altLang="ko-KR" sz="2400" b="1" dirty="0">
              <a:ln w="0"/>
            </a:endParaRP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</a:rPr>
              <a:t>이동 동기화</a:t>
            </a:r>
            <a:endParaRPr lang="en-US" altLang="ko-KR" sz="2400" b="1" dirty="0">
              <a:ln w="0"/>
            </a:endParaRPr>
          </a:p>
          <a:p>
            <a:pPr marL="914400" indent="-914400">
              <a:buAutoNum type="arabicPeriod"/>
            </a:pPr>
            <a:r>
              <a:rPr lang="ko-KR" altLang="en-US" sz="2400" b="1" dirty="0">
                <a:ln w="0"/>
              </a:rPr>
              <a:t>애니메이션 동기화</a:t>
            </a:r>
            <a:endParaRPr lang="en-US" altLang="ko-KR" sz="2400" b="1" dirty="0">
              <a:ln w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601" y="1236134"/>
            <a:ext cx="3622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</a:t>
            </a:r>
            <a:r>
              <a:rPr lang="ko-KR" altLang="en-US" sz="16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분담 및 작업내용</a:t>
            </a:r>
            <a:endParaRPr lang="ko-KR" altLang="en-US" sz="16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61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A76FC-58E0-45E4-950A-D6770D11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58" y="1838076"/>
            <a:ext cx="3040318" cy="22695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457200" y="2651822"/>
            <a:ext cx="4046621" cy="295465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b="1" dirty="0">
                <a:ln w="0"/>
              </a:rPr>
              <a:t>1.	Unity</a:t>
            </a:r>
            <a:r>
              <a:rPr lang="ko-KR" altLang="en-US" sz="2400" b="1" dirty="0">
                <a:ln w="0"/>
              </a:rPr>
              <a:t> </a:t>
            </a:r>
            <a:r>
              <a:rPr lang="en-US" altLang="ko-KR" sz="2400" b="1" dirty="0">
                <a:ln w="0"/>
              </a:rPr>
              <a:t>terrain</a:t>
            </a:r>
            <a:r>
              <a:rPr lang="ko-KR" altLang="en-US" sz="2400" b="1" dirty="0">
                <a:ln w="0"/>
              </a:rPr>
              <a:t>으로</a:t>
            </a:r>
            <a:endParaRPr lang="en-US" altLang="ko-KR" sz="2400" b="1" dirty="0">
              <a:ln w="0"/>
            </a:endParaRPr>
          </a:p>
          <a:p>
            <a:r>
              <a:rPr lang="en-US" altLang="ko-KR" sz="2400" b="1" dirty="0">
                <a:ln w="0"/>
              </a:rPr>
              <a:t>	</a:t>
            </a:r>
            <a:r>
              <a:rPr lang="ko-KR" altLang="en-US" sz="2400" b="1" dirty="0">
                <a:ln w="0"/>
              </a:rPr>
              <a:t>스테이지</a:t>
            </a:r>
            <a:r>
              <a:rPr lang="en-US" altLang="ko-KR" sz="2400" b="1" dirty="0">
                <a:ln w="0"/>
              </a:rPr>
              <a:t> </a:t>
            </a:r>
            <a:r>
              <a:rPr lang="ko-KR" altLang="en-US" sz="2400" b="1" dirty="0">
                <a:ln w="0"/>
              </a:rPr>
              <a:t>제작</a:t>
            </a:r>
            <a:endParaRPr lang="en-US" altLang="ko-KR" sz="2400" b="1" dirty="0">
              <a:ln w="0"/>
            </a:endParaRPr>
          </a:p>
          <a:p>
            <a:r>
              <a:rPr lang="en-US" altLang="ko-KR" sz="2400" b="1" dirty="0">
                <a:ln w="0"/>
              </a:rPr>
              <a:t>	</a:t>
            </a:r>
            <a:r>
              <a:rPr lang="en-US" altLang="ko-KR" b="1" dirty="0">
                <a:ln w="0"/>
              </a:rPr>
              <a:t>(</a:t>
            </a:r>
            <a:r>
              <a:rPr lang="ko-KR" altLang="en-US" b="1" dirty="0">
                <a:ln w="0"/>
              </a:rPr>
              <a:t>오리 모양</a:t>
            </a:r>
            <a:r>
              <a:rPr lang="en-US" altLang="ko-KR" b="1" dirty="0">
                <a:ln w="0"/>
              </a:rPr>
              <a:t>)</a:t>
            </a:r>
          </a:p>
          <a:p>
            <a:endParaRPr lang="en-US" altLang="ko-KR" sz="600" b="1" dirty="0">
              <a:ln w="0"/>
            </a:endParaRPr>
          </a:p>
          <a:p>
            <a:r>
              <a:rPr lang="en-US" altLang="ko-KR" sz="2400" b="1" dirty="0">
                <a:ln w="0"/>
              </a:rPr>
              <a:t>2.	</a:t>
            </a:r>
            <a:r>
              <a:rPr lang="ko-KR" altLang="en-US" sz="2400" b="1" dirty="0">
                <a:ln w="0"/>
              </a:rPr>
              <a:t>구렁이 제작</a:t>
            </a:r>
            <a:endParaRPr lang="en-US" altLang="ko-KR" sz="2400" b="1" dirty="0">
              <a:ln w="0"/>
            </a:endParaRPr>
          </a:p>
          <a:p>
            <a:r>
              <a:rPr lang="en-US" altLang="ko-KR" sz="2400" b="1" dirty="0">
                <a:ln w="0"/>
              </a:rPr>
              <a:t>	</a:t>
            </a:r>
            <a:r>
              <a:rPr lang="en-US" altLang="ko-KR" b="1" dirty="0">
                <a:ln w="0"/>
              </a:rPr>
              <a:t>- </a:t>
            </a:r>
            <a:r>
              <a:rPr lang="ko-KR" altLang="en-US" b="1" dirty="0">
                <a:ln w="0"/>
              </a:rPr>
              <a:t>모델링</a:t>
            </a:r>
            <a:endParaRPr lang="en-US" altLang="ko-KR" b="1" dirty="0">
              <a:ln w="0"/>
            </a:endParaRPr>
          </a:p>
          <a:p>
            <a:r>
              <a:rPr lang="en-US" altLang="ko-KR" b="1" dirty="0">
                <a:ln w="0"/>
              </a:rPr>
              <a:t>	- </a:t>
            </a:r>
            <a:r>
              <a:rPr lang="ko-KR" altLang="en-US" b="1" dirty="0" err="1">
                <a:ln w="0"/>
              </a:rPr>
              <a:t>텍스쳐</a:t>
            </a:r>
            <a:endParaRPr lang="en-US" altLang="ko-KR" b="1" dirty="0">
              <a:ln w="0"/>
            </a:endParaRPr>
          </a:p>
          <a:p>
            <a:r>
              <a:rPr lang="en-US" altLang="ko-KR" b="1" dirty="0">
                <a:ln w="0"/>
              </a:rPr>
              <a:t>	- </a:t>
            </a:r>
            <a:r>
              <a:rPr lang="ko-KR" altLang="en-US" b="1" dirty="0">
                <a:ln w="0"/>
              </a:rPr>
              <a:t>애니메이션</a:t>
            </a:r>
            <a:endParaRPr lang="en-US" altLang="ko-KR" b="1" dirty="0">
              <a:ln w="0"/>
            </a:endParaRPr>
          </a:p>
          <a:p>
            <a:r>
              <a:rPr lang="en-US" altLang="ko-KR" b="1" dirty="0">
                <a:ln w="0"/>
              </a:rPr>
              <a:t>	(idle, run, attack, angry, death)</a:t>
            </a:r>
          </a:p>
          <a:p>
            <a:endParaRPr lang="en-US" altLang="ko-KR" sz="600" b="1" dirty="0">
              <a:ln w="0"/>
            </a:endParaRPr>
          </a:p>
        </p:txBody>
      </p:sp>
      <p:pic>
        <p:nvPicPr>
          <p:cNvPr id="5" name="그림 4" descr="동물, 파충류이(가) 표시된 사진&#10;&#10;자동 생성된 설명">
            <a:extLst>
              <a:ext uri="{FF2B5EF4-FFF2-40B4-BE49-F238E27FC236}">
                <a16:creationId xmlns:a16="http://schemas.microsoft.com/office/drawing/2014/main" id="{DD02A580-ABCF-44AA-85DB-DEBE724D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84" y="4162060"/>
            <a:ext cx="2948066" cy="22110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5601" y="1236134"/>
            <a:ext cx="3622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</a:t>
            </a:r>
            <a:r>
              <a:rPr lang="ko-KR" altLang="en-US" sz="16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분담 및 작업내용</a:t>
            </a:r>
            <a:endParaRPr lang="ko-KR" altLang="en-US" sz="16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75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332317" y="2612828"/>
            <a:ext cx="4376967" cy="32778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1" dirty="0">
                <a:ln w="0"/>
              </a:rPr>
              <a:t>4.	Doggy </a:t>
            </a:r>
            <a:r>
              <a:rPr lang="ko-KR" altLang="en-US" sz="2800" b="1" dirty="0">
                <a:ln w="0"/>
              </a:rPr>
              <a:t>제작</a:t>
            </a:r>
            <a:endParaRPr lang="en-US" altLang="ko-KR" sz="2800" b="1" dirty="0">
              <a:ln w="0"/>
            </a:endParaRPr>
          </a:p>
          <a:p>
            <a:pPr lvl="1"/>
            <a:r>
              <a:rPr lang="en-US" altLang="ko-KR" sz="2800" b="1" dirty="0">
                <a:ln w="0"/>
              </a:rPr>
              <a:t>	</a:t>
            </a:r>
            <a:r>
              <a:rPr lang="en-US" altLang="ko-KR" sz="2000" b="1" dirty="0">
                <a:ln w="0"/>
              </a:rPr>
              <a:t>-</a:t>
            </a:r>
            <a:r>
              <a:rPr lang="ko-KR" altLang="en-US" sz="2800" b="1" dirty="0">
                <a:ln w="0"/>
              </a:rPr>
              <a:t> </a:t>
            </a:r>
            <a:r>
              <a:rPr lang="ko-KR" altLang="en-US" sz="2000" b="1" dirty="0">
                <a:ln w="0"/>
              </a:rPr>
              <a:t>모델링</a:t>
            </a:r>
            <a:endParaRPr lang="en-US" altLang="ko-KR" sz="2000" b="1" dirty="0">
              <a:ln w="0"/>
            </a:endParaRPr>
          </a:p>
          <a:p>
            <a:pPr lvl="2"/>
            <a:r>
              <a:rPr lang="en-US" altLang="ko-KR" sz="2000" b="1" dirty="0">
                <a:ln w="0"/>
              </a:rPr>
              <a:t>- </a:t>
            </a:r>
            <a:r>
              <a:rPr lang="ko-KR" altLang="en-US" sz="2000" b="1" dirty="0" err="1">
                <a:ln w="0"/>
              </a:rPr>
              <a:t>텍스쳐</a:t>
            </a:r>
            <a:endParaRPr lang="en-US" altLang="ko-KR" sz="2000" b="1" dirty="0">
              <a:ln w="0"/>
            </a:endParaRPr>
          </a:p>
          <a:p>
            <a:pPr lvl="2"/>
            <a:r>
              <a:rPr lang="en-US" altLang="ko-KR" sz="2000" b="1" dirty="0" smtClean="0">
                <a:ln w="0"/>
              </a:rPr>
              <a:t>- </a:t>
            </a:r>
            <a:r>
              <a:rPr lang="ko-KR" altLang="en-US" sz="2000" b="1" dirty="0" smtClean="0">
                <a:ln w="0"/>
              </a:rPr>
              <a:t>애니메이션</a:t>
            </a:r>
            <a:r>
              <a:rPr lang="en-US" altLang="ko-KR" sz="2000" b="1" dirty="0">
                <a:ln w="0"/>
              </a:rPr>
              <a:t>(idle, walk, jump</a:t>
            </a:r>
            <a:r>
              <a:rPr lang="en-US" altLang="ko-KR" sz="2000" b="1" dirty="0" smtClean="0">
                <a:ln w="0"/>
              </a:rPr>
              <a:t>)</a:t>
            </a:r>
            <a:endParaRPr lang="en-US" altLang="ko-KR" sz="2000" b="1" dirty="0">
              <a:ln w="0"/>
            </a:endParaRPr>
          </a:p>
          <a:p>
            <a:pPr lvl="2"/>
            <a:endParaRPr lang="en-US" altLang="ko-KR" sz="700" b="1" dirty="0" smtClean="0">
              <a:ln w="0"/>
            </a:endParaRPr>
          </a:p>
          <a:p>
            <a:pPr lvl="2"/>
            <a:endParaRPr lang="en-US" altLang="ko-KR" sz="700" b="1" dirty="0">
              <a:ln w="0"/>
            </a:endParaRPr>
          </a:p>
          <a:p>
            <a:r>
              <a:rPr lang="en-US" altLang="ko-KR" sz="2800" b="1" dirty="0">
                <a:ln w="0"/>
              </a:rPr>
              <a:t>5.	Ducky</a:t>
            </a:r>
            <a:r>
              <a:rPr lang="ko-KR" altLang="en-US" sz="2800" b="1" dirty="0">
                <a:ln w="0"/>
              </a:rPr>
              <a:t> 제작</a:t>
            </a:r>
            <a:endParaRPr lang="en-US" altLang="ko-KR" sz="2800" b="1" dirty="0">
              <a:ln w="0"/>
            </a:endParaRPr>
          </a:p>
          <a:p>
            <a:r>
              <a:rPr lang="en-US" altLang="ko-KR" sz="2800" b="1" dirty="0">
                <a:ln w="0"/>
              </a:rPr>
              <a:t>	</a:t>
            </a:r>
            <a:r>
              <a:rPr lang="en-US" altLang="ko-KR" sz="2000" b="1" dirty="0">
                <a:ln w="0"/>
              </a:rPr>
              <a:t>- </a:t>
            </a:r>
            <a:r>
              <a:rPr lang="ko-KR" altLang="en-US" sz="2000" b="1" dirty="0">
                <a:ln w="0"/>
              </a:rPr>
              <a:t>모델링</a:t>
            </a:r>
            <a:endParaRPr lang="en-US" altLang="ko-KR" sz="2000" b="1" dirty="0">
              <a:ln w="0"/>
            </a:endParaRPr>
          </a:p>
          <a:p>
            <a:r>
              <a:rPr lang="en-US" altLang="ko-KR" sz="2000" b="1" dirty="0">
                <a:ln w="0"/>
              </a:rPr>
              <a:t>	- </a:t>
            </a:r>
            <a:r>
              <a:rPr lang="ko-KR" altLang="en-US" sz="2000" b="1" dirty="0" err="1">
                <a:ln w="0"/>
              </a:rPr>
              <a:t>텍스쳐</a:t>
            </a:r>
            <a:endParaRPr lang="en-US" altLang="ko-KR" sz="2000" b="1" dirty="0">
              <a:ln w="0"/>
            </a:endParaRPr>
          </a:p>
          <a:p>
            <a:r>
              <a:rPr lang="en-US" altLang="ko-KR" sz="2000" b="1" dirty="0">
                <a:ln w="0"/>
              </a:rPr>
              <a:t>	- </a:t>
            </a:r>
            <a:r>
              <a:rPr lang="ko-KR" altLang="en-US" sz="2000" b="1" dirty="0">
                <a:ln w="0"/>
              </a:rPr>
              <a:t>애니메이션</a:t>
            </a:r>
            <a:r>
              <a:rPr lang="en-US" altLang="ko-KR" sz="2000" b="1" dirty="0">
                <a:ln w="0"/>
              </a:rPr>
              <a:t>(idle, walk)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CC289-AB4E-4123-AEFE-9CEF221DC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7" t="16352" r="8980" b="11354"/>
          <a:stretch/>
        </p:blipFill>
        <p:spPr>
          <a:xfrm>
            <a:off x="5620871" y="4251738"/>
            <a:ext cx="2894479" cy="2170860"/>
          </a:xfrm>
          <a:prstGeom prst="rect">
            <a:avLst/>
          </a:prstGeom>
        </p:spPr>
      </p:pic>
      <p:pic>
        <p:nvPicPr>
          <p:cNvPr id="8" name="그림 7" descr="개, 실내, 검은색, 동물이(가) 표시된 사진&#10;&#10;자동 생성된 설명">
            <a:extLst>
              <a:ext uri="{FF2B5EF4-FFF2-40B4-BE49-F238E27FC236}">
                <a16:creationId xmlns:a16="http://schemas.microsoft.com/office/drawing/2014/main" id="{79694C24-2E20-445C-A782-B71B8AB44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71" y="2010467"/>
            <a:ext cx="2894479" cy="21708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5601" y="1236134"/>
            <a:ext cx="3622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</a:t>
            </a:r>
            <a:r>
              <a:rPr lang="ko-KR" altLang="en-US" sz="16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분담 및 작업내용</a:t>
            </a:r>
            <a:endParaRPr lang="ko-KR" altLang="en-US" sz="16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46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332317" y="2358912"/>
            <a:ext cx="3302507" cy="19082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800" b="1" dirty="0">
                <a:ln w="0"/>
              </a:rPr>
              <a:t>5.	UI </a:t>
            </a:r>
            <a:r>
              <a:rPr lang="ko-KR" altLang="en-US" sz="2800" b="1" dirty="0">
                <a:ln w="0"/>
              </a:rPr>
              <a:t>제작</a:t>
            </a:r>
            <a:endParaRPr lang="en-US" altLang="ko-KR" sz="2800" b="1" dirty="0">
              <a:ln w="0"/>
            </a:endParaRPr>
          </a:p>
          <a:p>
            <a:r>
              <a:rPr lang="en-US" altLang="ko-KR" sz="2800" b="1" dirty="0">
                <a:ln w="0"/>
              </a:rPr>
              <a:t>	- </a:t>
            </a:r>
            <a:r>
              <a:rPr lang="en-US" altLang="ko-KR" sz="2000" b="1" dirty="0">
                <a:ln w="0"/>
              </a:rPr>
              <a:t>start</a:t>
            </a:r>
            <a:r>
              <a:rPr lang="ko-KR" altLang="en-US" sz="2000" b="1" dirty="0">
                <a:ln w="0"/>
              </a:rPr>
              <a:t> 버튼</a:t>
            </a:r>
            <a:endParaRPr lang="en-US" altLang="ko-KR" sz="2000" b="1" dirty="0">
              <a:ln w="0"/>
            </a:endParaRPr>
          </a:p>
          <a:p>
            <a:r>
              <a:rPr lang="en-US" altLang="ko-KR" sz="2000" b="1" dirty="0">
                <a:ln w="0"/>
              </a:rPr>
              <a:t>	- HP</a:t>
            </a:r>
            <a:r>
              <a:rPr lang="ko-KR" altLang="en-US" sz="2000" b="1" dirty="0">
                <a:ln w="0"/>
              </a:rPr>
              <a:t>바</a:t>
            </a:r>
            <a:r>
              <a:rPr lang="en-US" altLang="ko-KR" sz="2000" b="1" dirty="0">
                <a:ln w="0"/>
              </a:rPr>
              <a:t> / </a:t>
            </a:r>
            <a:r>
              <a:rPr lang="ko-KR" altLang="en-US" sz="2000" b="1" dirty="0">
                <a:ln w="0"/>
              </a:rPr>
              <a:t>스킬 바</a:t>
            </a:r>
            <a:endParaRPr lang="en-US" altLang="ko-KR" sz="2000" b="1" dirty="0">
              <a:ln w="0"/>
            </a:endParaRPr>
          </a:p>
          <a:p>
            <a:pPr marL="228600" indent="-228600">
              <a:buAutoNum type="arabicPeriod" startAt="5"/>
            </a:pPr>
            <a:endParaRPr lang="en-US" altLang="ko-KR" sz="700" b="1" dirty="0" smtClean="0">
              <a:ln w="0"/>
            </a:endParaRPr>
          </a:p>
          <a:p>
            <a:pPr marL="228600" indent="-228600">
              <a:buAutoNum type="arabicPeriod" startAt="5"/>
            </a:pPr>
            <a:endParaRPr lang="en-US" altLang="ko-KR" sz="700" b="1" dirty="0">
              <a:ln w="0"/>
            </a:endParaRPr>
          </a:p>
          <a:p>
            <a:r>
              <a:rPr lang="en-US" altLang="ko-KR" sz="2800" b="1" dirty="0">
                <a:ln w="0"/>
              </a:rPr>
              <a:t>6.	</a:t>
            </a:r>
            <a:r>
              <a:rPr lang="ko-KR" altLang="en-US" sz="2800" b="1" dirty="0">
                <a:ln w="0"/>
              </a:rPr>
              <a:t>나무 </a:t>
            </a:r>
            <a:r>
              <a:rPr lang="en-US" altLang="ko-KR" sz="2800" b="1" dirty="0">
                <a:ln w="0"/>
              </a:rPr>
              <a:t>/ </a:t>
            </a:r>
            <a:r>
              <a:rPr lang="ko-KR" altLang="en-US" sz="2800" b="1" dirty="0">
                <a:ln w="0"/>
              </a:rPr>
              <a:t>풀 제작</a:t>
            </a:r>
            <a:endParaRPr lang="en-US" altLang="ko-KR" sz="2800" b="1" dirty="0">
              <a:ln w="0"/>
            </a:endParaRPr>
          </a:p>
        </p:txBody>
      </p:sp>
      <p:pic>
        <p:nvPicPr>
          <p:cNvPr id="9" name="그림 8" descr="식물이(가) 표시된 사진&#10;&#10;자동 생성된 설명">
            <a:extLst>
              <a:ext uri="{FF2B5EF4-FFF2-40B4-BE49-F238E27FC236}">
                <a16:creationId xmlns:a16="http://schemas.microsoft.com/office/drawing/2014/main" id="{CDC70FEE-7DEE-41D1-9B15-483C1A188F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4652" r="4652" b="2965"/>
          <a:stretch/>
        </p:blipFill>
        <p:spPr>
          <a:xfrm>
            <a:off x="4224228" y="1574688"/>
            <a:ext cx="2325375" cy="1744031"/>
          </a:xfrm>
          <a:prstGeom prst="rect">
            <a:avLst/>
          </a:prstGeom>
        </p:spPr>
      </p:pic>
      <p:pic>
        <p:nvPicPr>
          <p:cNvPr id="4" name="그림 3" descr="식물, 잔디, 녹색이(가) 표시된 사진&#10;&#10;자동 생성된 설명">
            <a:extLst>
              <a:ext uri="{FF2B5EF4-FFF2-40B4-BE49-F238E27FC236}">
                <a16:creationId xmlns:a16="http://schemas.microsoft.com/office/drawing/2014/main" id="{DE81E4FD-2337-4649-80F3-02DB065E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01" y="2582335"/>
            <a:ext cx="2241160" cy="1680870"/>
          </a:xfrm>
          <a:prstGeom prst="rect">
            <a:avLst/>
          </a:prstGeom>
        </p:spPr>
      </p:pic>
      <p:pic>
        <p:nvPicPr>
          <p:cNvPr id="17" name="그림 16" descr="잔디, 실외, 평야이(가) 표시된 사진&#10;&#10;자동 생성된 설명">
            <a:extLst>
              <a:ext uri="{FF2B5EF4-FFF2-40B4-BE49-F238E27FC236}">
                <a16:creationId xmlns:a16="http://schemas.microsoft.com/office/drawing/2014/main" id="{D12ABDDA-EA19-405B-BDC3-9F995168E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85" y="3709484"/>
            <a:ext cx="2241148" cy="1680861"/>
          </a:xfrm>
          <a:prstGeom prst="rect">
            <a:avLst/>
          </a:prstGeom>
        </p:spPr>
      </p:pic>
      <p:pic>
        <p:nvPicPr>
          <p:cNvPr id="19" name="그림 18" descr="식물, 벽, 실내, 나무이(가) 표시된 사진&#10;&#10;자동 생성된 설명">
            <a:extLst>
              <a:ext uri="{FF2B5EF4-FFF2-40B4-BE49-F238E27FC236}">
                <a16:creationId xmlns:a16="http://schemas.microsoft.com/office/drawing/2014/main" id="{8A643F56-83D4-4781-8757-11F6CADFA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4" y="4922835"/>
            <a:ext cx="2166280" cy="1624710"/>
          </a:xfrm>
          <a:prstGeom prst="rect">
            <a:avLst/>
          </a:prstGeom>
        </p:spPr>
      </p:pic>
      <p:pic>
        <p:nvPicPr>
          <p:cNvPr id="23" name="그림 22" descr="식물, 나무이(가) 표시된 사진&#10;&#10;자동 생성된 설명">
            <a:extLst>
              <a:ext uri="{FF2B5EF4-FFF2-40B4-BE49-F238E27FC236}">
                <a16:creationId xmlns:a16="http://schemas.microsoft.com/office/drawing/2014/main" id="{DAE0D80D-DFB7-47A6-AF2D-5DF5BF62E9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46" y="4914203"/>
            <a:ext cx="2166280" cy="1624710"/>
          </a:xfrm>
          <a:prstGeom prst="rect">
            <a:avLst/>
          </a:prstGeom>
        </p:spPr>
      </p:pic>
      <p:pic>
        <p:nvPicPr>
          <p:cNvPr id="25" name="그림 24" descr="식물, 나무이(가) 표시된 사진&#10;&#10;자동 생성된 설명">
            <a:extLst>
              <a:ext uri="{FF2B5EF4-FFF2-40B4-BE49-F238E27FC236}">
                <a16:creationId xmlns:a16="http://schemas.microsoft.com/office/drawing/2014/main" id="{602DF481-E9BE-442A-9462-A9F0A45B60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17157"/>
          <a:stretch/>
        </p:blipFill>
        <p:spPr>
          <a:xfrm>
            <a:off x="4714920" y="4921207"/>
            <a:ext cx="1935661" cy="16263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5601" y="1236134"/>
            <a:ext cx="3622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</a:t>
            </a:r>
            <a:r>
              <a:rPr lang="ko-KR" altLang="en-US" sz="16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분담 및 작업내용</a:t>
            </a:r>
            <a:endParaRPr lang="ko-KR" altLang="en-US" sz="16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35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</TotalTime>
  <Words>500</Words>
  <Application>Microsoft Office PowerPoint</Application>
  <PresentationFormat>화면 슬라이드 쇼(4:3)</PresentationFormat>
  <Paragraphs>202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HCI Poppy</vt:lpstr>
      <vt:lpstr>나눔스퀘어OTF</vt:lpstr>
      <vt:lpstr>나눔스퀘어OTF Bold</vt:lpstr>
      <vt:lpstr>나눔스퀘어OTF ExtraBold</vt:lpstr>
      <vt:lpstr>맑은 고딕</vt:lpstr>
      <vt:lpstr>한양신명조</vt:lpstr>
      <vt:lpstr>휴먼명조</vt:lpstr>
      <vt:lpstr>Arial</vt:lpstr>
      <vt:lpstr>Calibri</vt:lpstr>
      <vt:lpstr>Calibri Light</vt:lpstr>
      <vt:lpstr>Office Theme</vt:lpstr>
      <vt:lpstr>DuckyDoggy </vt:lpstr>
      <vt:lpstr>PowerPoint 프레젠테이션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게임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yebi1</dc:creator>
  <cp:lastModifiedBy>Windows 사용자</cp:lastModifiedBy>
  <cp:revision>103</cp:revision>
  <dcterms:created xsi:type="dcterms:W3CDTF">2016-01-11T04:43:00Z</dcterms:created>
  <dcterms:modified xsi:type="dcterms:W3CDTF">2019-05-12T04:58:10Z</dcterms:modified>
</cp:coreProperties>
</file>